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7" r:id="rId3"/>
    <p:sldId id="268" r:id="rId4"/>
    <p:sldId id="269" r:id="rId5"/>
    <p:sldId id="270" r:id="rId6"/>
    <p:sldId id="271" r:id="rId7"/>
    <p:sldId id="261" r:id="rId8"/>
  </p:sldIdLst>
  <p:sldSz cx="6858000" cy="9144000" type="screen4x3"/>
  <p:notesSz cx="10021888" cy="68897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304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209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991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991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73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75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38613" y="860425"/>
            <a:ext cx="1744662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189" y="3315692"/>
            <a:ext cx="8017510" cy="2712839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75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656" y="467544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862" y="827584"/>
            <a:ext cx="6304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18.10.2021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 филиале «Дети-Детям» прошел Турнир «Осенний»  по мини-футболу. В нем приняли участие занимающиеся в секции по мини-футболу филиала, а также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друзья филиала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ученики школ района Дорогомилово г. Москвы. После проведения турнира - победители были награждены медалями и грамотами.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спортивного мероприятия, тренер-преподаватель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Р.И.Раков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провел с участниками и для всех желающих в режиме онлайн и офлайн тренировку по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мини-футболу.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80" y="6725661"/>
            <a:ext cx="4149080" cy="23338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320" y="4398382"/>
            <a:ext cx="4149080" cy="23338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80" y="2051720"/>
            <a:ext cx="4149080" cy="23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274022"/>
            <a:ext cx="4824536" cy="27138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14" y="6084168"/>
            <a:ext cx="4824536" cy="27138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14" y="3210799"/>
            <a:ext cx="4824536" cy="27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52" y="179512"/>
            <a:ext cx="4736525" cy="26642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43" y="5840751"/>
            <a:ext cx="4736525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875" y="2987824"/>
            <a:ext cx="473652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83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107504"/>
            <a:ext cx="4968552" cy="27948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5903858"/>
            <a:ext cx="4968552" cy="27948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3003185"/>
            <a:ext cx="4968552" cy="279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07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108442"/>
            <a:ext cx="4992554" cy="28069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5900991"/>
            <a:ext cx="4992554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2996222"/>
            <a:ext cx="499255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64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1" y="179512"/>
            <a:ext cx="4994984" cy="28083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36" y="5940152"/>
            <a:ext cx="4994984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76" y="3059832"/>
            <a:ext cx="499498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8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0582" y="5868144"/>
            <a:ext cx="6408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62" y="2123728"/>
            <a:ext cx="3888432" cy="26444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593031"/>
            <a:ext cx="2546550" cy="491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01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113</Words>
  <Application>Microsoft Office PowerPoint</Application>
  <PresentationFormat>Экран (4:3)</PresentationFormat>
  <Paragraphs>12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выполнения 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69</cp:revision>
  <cp:lastPrinted>2022-02-21T11:14:05Z</cp:lastPrinted>
  <dcterms:created xsi:type="dcterms:W3CDTF">2020-09-03T09:00:53Z</dcterms:created>
  <dcterms:modified xsi:type="dcterms:W3CDTF">2022-02-21T11:16:44Z</dcterms:modified>
</cp:coreProperties>
</file>